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4"/>
  </p:sldMasterIdLst>
  <p:sldIdLst>
    <p:sldId id="256" r:id="rId5"/>
    <p:sldId id="257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61" r:id="rId14"/>
    <p:sldId id="258" r:id="rId15"/>
    <p:sldId id="262" r:id="rId16"/>
    <p:sldId id="263" r:id="rId17"/>
    <p:sldId id="265" r:id="rId18"/>
    <p:sldId id="266" r:id="rId19"/>
    <p:sldId id="267" r:id="rId20"/>
    <p:sldId id="268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אלרואי אברהם" initials="אא" lastIdx="1" clrIdx="0">
    <p:extLst>
      <p:ext uri="{19B8F6BF-5375-455C-9EA6-DF929625EA0E}">
        <p15:presenceInfo xmlns:p15="http://schemas.microsoft.com/office/powerpoint/2012/main" userId="S::Elroei.Avraham@msmail.ariel.ac.il::38845321-0819-4e36-b41d-36f17368dd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003" autoAdjust="0"/>
    <p:restoredTop sz="95165" autoAdjust="0"/>
  </p:normalViewPr>
  <p:slideViewPr>
    <p:cSldViewPr snapToGrid="0">
      <p:cViewPr varScale="1">
        <p:scale>
          <a:sx n="85" d="100"/>
          <a:sy n="85" d="100"/>
        </p:scale>
        <p:origin x="62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7723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3972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54297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1206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29012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969946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427756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19781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7389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2443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5440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105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0352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31571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5321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93822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33107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CCFA2-2014-4A85-9D43-6DE67CF232BA}" type="datetimeFigureOut">
              <a:rPr lang="he-IL" smtClean="0"/>
              <a:t>כ"ח/אדר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9ED29-FEDA-4B5D-B517-E615C93F016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207306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A32D14EA-D971-42AD-8EA4-5F03738A0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447" y="86936"/>
            <a:ext cx="2752165" cy="27521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E2C68A5D-499C-40D0-8AB3-CAAD74FEE8AC}"/>
              </a:ext>
            </a:extLst>
          </p:cNvPr>
          <p:cNvSpPr txBox="1"/>
          <p:nvPr/>
        </p:nvSpPr>
        <p:spPr>
          <a:xfrm>
            <a:off x="5629835" y="815781"/>
            <a:ext cx="6167718" cy="17543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5400" b="1" dirty="0" err="1"/>
              <a:t>SecUnity</a:t>
            </a:r>
            <a:r>
              <a:rPr lang="en-US" sz="5400" b="1" dirty="0"/>
              <a:t>-secure by the community</a:t>
            </a:r>
            <a:endParaRPr lang="he-IL" sz="5400" b="1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BA4B332A-E1F7-4345-9602-564D568A6A6D}"/>
              </a:ext>
            </a:extLst>
          </p:cNvPr>
          <p:cNvSpPr txBox="1"/>
          <p:nvPr/>
        </p:nvSpPr>
        <p:spPr>
          <a:xfrm>
            <a:off x="3281082" y="3935506"/>
            <a:ext cx="6742355" cy="17543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/>
              <a:t>מגישים: יוגב אופיר 322719881</a:t>
            </a:r>
          </a:p>
          <a:p>
            <a:pPr algn="r" rtl="1"/>
            <a:r>
              <a:rPr lang="he-IL" dirty="0" err="1"/>
              <a:t>טלאור</a:t>
            </a:r>
            <a:r>
              <a:rPr lang="he-IL" dirty="0"/>
              <a:t> </a:t>
            </a:r>
            <a:r>
              <a:rPr lang="he-IL" dirty="0" err="1"/>
              <a:t>לנגנס</a:t>
            </a:r>
            <a:r>
              <a:rPr lang="he-IL" dirty="0"/>
              <a:t> 204240477</a:t>
            </a:r>
            <a:endParaRPr lang="en-US" dirty="0"/>
          </a:p>
          <a:p>
            <a:pPr algn="r" rtl="1"/>
            <a:r>
              <a:rPr lang="he-IL" dirty="0"/>
              <a:t>אלרואי אברהם 209130509</a:t>
            </a:r>
          </a:p>
          <a:p>
            <a:pPr algn="r" rtl="1"/>
            <a:r>
              <a:rPr lang="he-IL" dirty="0"/>
              <a:t>נטלי </a:t>
            </a:r>
            <a:r>
              <a:rPr lang="he-IL" dirty="0" err="1"/>
              <a:t>סדיקוב</a:t>
            </a:r>
            <a:r>
              <a:rPr lang="he-IL" dirty="0"/>
              <a:t> 206396863</a:t>
            </a:r>
          </a:p>
          <a:p>
            <a:pPr algn="r" rtl="1"/>
            <a:r>
              <a:rPr lang="he-IL" dirty="0"/>
              <a:t>מיכאל מורלי 318410941</a:t>
            </a:r>
          </a:p>
          <a:p>
            <a:pPr algn="r" rtl="1"/>
            <a:r>
              <a:rPr lang="he-IL" dirty="0"/>
              <a:t>אביחי מזרחי 208465872</a:t>
            </a:r>
          </a:p>
        </p:txBody>
      </p:sp>
    </p:spTree>
    <p:extLst>
      <p:ext uri="{BB962C8B-B14F-4D97-AF65-F5344CB8AC3E}">
        <p14:creationId xmlns:p14="http://schemas.microsoft.com/office/powerpoint/2010/main" val="2951532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704" y="618518"/>
            <a:ext cx="8689693" cy="1478570"/>
          </a:xfrm>
        </p:spPr>
        <p:txBody>
          <a:bodyPr/>
          <a:lstStyle/>
          <a:p>
            <a:pPr algn="ctr" rtl="0"/>
            <a:r>
              <a:rPr lang="he-IL" dirty="0"/>
              <a:t>דרישות מרכזיות(פונקציונאליות או לא)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2F818F1-96FE-4143-A1D1-4C5673AF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4165" y="2912877"/>
            <a:ext cx="3723246" cy="3541714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he-IL" dirty="0"/>
              <a:t>פונקציונאליות: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למפקד מפיץ בלחיצה את סידור העבודה לכל חברי כיתת הכוננות.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המפקד יכול להוסיף/להוריד מתנדבים ממשמרת.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המפקד יכול לאשר/לדחות בקשות מחיילים.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המפקד שולח בלחיצה התראת אמת למתנדבים.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המתנדב יכול לצפות בסידור העבודה.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המתנדב שולח בקשות למפקד.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המתנדב מאשר קבלת אירוע אמת.</a:t>
            </a:r>
          </a:p>
          <a:p>
            <a:pPr>
              <a:buFont typeface="Wingdings" panose="05000000000000000000" pitchFamily="2" charset="2"/>
              <a:buChar char="ü"/>
            </a:pPr>
            <a:endParaRPr lang="he-IL" dirty="0"/>
          </a:p>
          <a:p>
            <a:pPr>
              <a:buFont typeface="Wingdings" panose="05000000000000000000" pitchFamily="2" charset="2"/>
              <a:buChar char="ü"/>
            </a:pP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מציין מיקום תוכן 2">
            <a:extLst>
              <a:ext uri="{FF2B5EF4-FFF2-40B4-BE49-F238E27FC236}">
                <a16:creationId xmlns:a16="http://schemas.microsoft.com/office/drawing/2014/main" id="{5BB979B4-9415-46FF-807D-E42EC642E214}"/>
              </a:ext>
            </a:extLst>
          </p:cNvPr>
          <p:cNvSpPr txBox="1">
            <a:spLocks/>
          </p:cNvSpPr>
          <p:nvPr/>
        </p:nvSpPr>
        <p:spPr>
          <a:xfrm>
            <a:off x="3307977" y="2910824"/>
            <a:ext cx="3723246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e-IL" sz="2000" dirty="0"/>
              <a:t>לא פונקציונאליות: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כל משתמש יכול לראות רק מה שיש לו הרשאה.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המערכת זמינה 24/7.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המערכת פתוחה לשינויים בקלות לפי דרישת המשתמש.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המערכת עובדת חלק בלי באג וכן כל הדאטה נשמר ב</a:t>
            </a:r>
            <a:r>
              <a:rPr lang="en-US" sz="2000" dirty="0"/>
              <a:t>database</a:t>
            </a:r>
            <a:r>
              <a:rPr lang="he-IL" sz="2000" dirty="0"/>
              <a:t>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המערכת עובדת גם ב</a:t>
            </a:r>
            <a:r>
              <a:rPr lang="en-US" sz="2000" dirty="0"/>
              <a:t>web</a:t>
            </a:r>
            <a:r>
              <a:rPr lang="he-IL" sz="2000" dirty="0"/>
              <a:t> וגם בפלאפון.</a:t>
            </a:r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6F1DCF58-721A-4EBD-80E5-3B88AED2FB83}"/>
              </a:ext>
            </a:extLst>
          </p:cNvPr>
          <p:cNvSpPr txBox="1">
            <a:spLocks/>
          </p:cNvSpPr>
          <p:nvPr/>
        </p:nvSpPr>
        <p:spPr>
          <a:xfrm>
            <a:off x="2805952" y="1759159"/>
            <a:ext cx="8689693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buNone/>
            </a:pPr>
            <a:r>
              <a:rPr lang="he-IL" sz="2400" dirty="0"/>
              <a:t>במערכת יש את הדרישות הבאות</a:t>
            </a:r>
          </a:p>
        </p:txBody>
      </p:sp>
    </p:spTree>
    <p:extLst>
      <p:ext uri="{BB962C8B-B14F-4D97-AF65-F5344CB8AC3E}">
        <p14:creationId xmlns:p14="http://schemas.microsoft.com/office/powerpoint/2010/main" val="2415908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717" y="618518"/>
            <a:ext cx="8689693" cy="1478570"/>
          </a:xfrm>
        </p:spPr>
        <p:txBody>
          <a:bodyPr/>
          <a:lstStyle/>
          <a:p>
            <a:pPr algn="ctr" rtl="0"/>
            <a:r>
              <a:rPr lang="he-IL" dirty="0"/>
              <a:t>אז מה יש במערכת?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2F818F1-96FE-4143-A1D1-4C5673AF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4165" y="2912877"/>
            <a:ext cx="3723246" cy="354171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he-IL" dirty="0"/>
              <a:t>מתנדב: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 הרשמה והתחברות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 בקשה להצטרפות לכיתת כוננות מסוימת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 דיווח על מיקום בעמדה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באירוע אמת, הקפצת הכוח בלחיצת כפתור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 צפייה בסידור עבודה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 לעזוב את הצוות</a:t>
            </a:r>
          </a:p>
          <a:p>
            <a:pPr>
              <a:buFont typeface="Wingdings" panose="05000000000000000000" pitchFamily="2" charset="2"/>
              <a:buChar char="ü"/>
            </a:pPr>
            <a:endParaRPr lang="he-IL" dirty="0"/>
          </a:p>
          <a:p>
            <a:pPr>
              <a:buFont typeface="Wingdings" panose="05000000000000000000" pitchFamily="2" charset="2"/>
              <a:buChar char="ü"/>
            </a:pP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מציין מיקום תוכן 2">
            <a:extLst>
              <a:ext uri="{FF2B5EF4-FFF2-40B4-BE49-F238E27FC236}">
                <a16:creationId xmlns:a16="http://schemas.microsoft.com/office/drawing/2014/main" id="{5BB979B4-9415-46FF-807D-E42EC642E214}"/>
              </a:ext>
            </a:extLst>
          </p:cNvPr>
          <p:cNvSpPr txBox="1">
            <a:spLocks/>
          </p:cNvSpPr>
          <p:nvPr/>
        </p:nvSpPr>
        <p:spPr>
          <a:xfrm>
            <a:off x="3307977" y="2910824"/>
            <a:ext cx="3723246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e-IL" sz="2000" dirty="0"/>
              <a:t>מפקד: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הרשמה והתחברות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 אישור בקשת הצטרפות של מתנדב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הסרת מתנדבים מהצוות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 פרסום סידור העבודה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 צפייה בכל המתנדבים בצוות ובנתונים האישיים שלהם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באירוע אמת, הקפצת הכוח בלחיצת כפתור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רשימת של המתנדבים הממוקמים בעמדות</a:t>
            </a:r>
          </a:p>
          <a:p>
            <a:pPr>
              <a:buFont typeface="Wingdings" panose="05000000000000000000" pitchFamily="2" charset="2"/>
              <a:buChar char="ü"/>
            </a:pPr>
            <a:endParaRPr lang="he-IL" sz="2000" dirty="0"/>
          </a:p>
          <a:p>
            <a:pPr>
              <a:buFont typeface="Wingdings" panose="05000000000000000000" pitchFamily="2" charset="2"/>
              <a:buChar char="ü"/>
            </a:pPr>
            <a:endParaRPr lang="he-IL" sz="2000" dirty="0"/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6F1DCF58-721A-4EBD-80E5-3B88AED2FB83}"/>
              </a:ext>
            </a:extLst>
          </p:cNvPr>
          <p:cNvSpPr txBox="1">
            <a:spLocks/>
          </p:cNvSpPr>
          <p:nvPr/>
        </p:nvSpPr>
        <p:spPr>
          <a:xfrm>
            <a:off x="2805952" y="1759159"/>
            <a:ext cx="8689693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buNone/>
            </a:pPr>
            <a:r>
              <a:rPr lang="he-IL" sz="2400" dirty="0"/>
              <a:t>במערכת שלנו ניתן לבצע את הדברים הבאים(עבור כל הרשאה):</a:t>
            </a:r>
          </a:p>
        </p:txBody>
      </p:sp>
    </p:spTree>
    <p:extLst>
      <p:ext uri="{BB962C8B-B14F-4D97-AF65-F5344CB8AC3E}">
        <p14:creationId xmlns:p14="http://schemas.microsoft.com/office/powerpoint/2010/main" val="4067479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704" y="618518"/>
            <a:ext cx="8689693" cy="1478570"/>
          </a:xfrm>
        </p:spPr>
        <p:txBody>
          <a:bodyPr/>
          <a:lstStyle/>
          <a:p>
            <a:pPr algn="ctr" rtl="0"/>
            <a:r>
              <a:rPr lang="he-IL" dirty="0"/>
              <a:t>פיצ'רים מרכזיים בקוד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2F818F1-96FE-4143-A1D1-4C5673AF7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4165" y="2912877"/>
            <a:ext cx="3723246" cy="354171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he-IL" dirty="0"/>
              <a:t>בוצע: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התחברות והרשמה.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הגשת בקשת הצטרפות למפקד.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מפקד מאשר את הבקשה.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מפקד עורך את </a:t>
            </a:r>
            <a:r>
              <a:rPr lang="he-IL" dirty="0" err="1"/>
              <a:t>הלו"ז</a:t>
            </a:r>
            <a:r>
              <a:rPr lang="he-IL" dirty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מתנדב רואה את </a:t>
            </a:r>
            <a:r>
              <a:rPr lang="he-IL" dirty="0" err="1"/>
              <a:t>הלו"ז</a:t>
            </a:r>
            <a:r>
              <a:rPr lang="he-IL" dirty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dirty="0"/>
              <a:t>התראת אירוע אמת מפקד ומתנדב.</a:t>
            </a:r>
          </a:p>
          <a:p>
            <a:pPr>
              <a:buFont typeface="Wingdings" panose="05000000000000000000" pitchFamily="2" charset="2"/>
              <a:buChar char="ü"/>
            </a:pPr>
            <a:endParaRPr lang="he-IL" dirty="0"/>
          </a:p>
          <a:p>
            <a:pPr>
              <a:buFont typeface="Wingdings" panose="05000000000000000000" pitchFamily="2" charset="2"/>
              <a:buChar char="ü"/>
            </a:pP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מציין מיקום תוכן 2">
            <a:extLst>
              <a:ext uri="{FF2B5EF4-FFF2-40B4-BE49-F238E27FC236}">
                <a16:creationId xmlns:a16="http://schemas.microsoft.com/office/drawing/2014/main" id="{5BB979B4-9415-46FF-807D-E42EC642E214}"/>
              </a:ext>
            </a:extLst>
          </p:cNvPr>
          <p:cNvSpPr txBox="1">
            <a:spLocks/>
          </p:cNvSpPr>
          <p:nvPr/>
        </p:nvSpPr>
        <p:spPr>
          <a:xfrm>
            <a:off x="3307977" y="2910824"/>
            <a:ext cx="3723246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e-IL" sz="2000" dirty="0"/>
              <a:t>טרם בוצע: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איפוס סיסמה.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מתנדב שאין לו כיתת כוננות שיציג מסך עם פרטים אישיים.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בזמן אירוע אמת לכתוב את פרטי האירוע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הקפצת התראה לכל הצוות בחלון צף בעת אירוע אמת עם פרטי האירוע.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he-IL" sz="2000" dirty="0"/>
              <a:t>שליחת בקשה למפקד - כל בקשה בטקסט שהמתנדב רוצה.</a:t>
            </a:r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6F1DCF58-721A-4EBD-80E5-3B88AED2FB83}"/>
              </a:ext>
            </a:extLst>
          </p:cNvPr>
          <p:cNvSpPr txBox="1">
            <a:spLocks/>
          </p:cNvSpPr>
          <p:nvPr/>
        </p:nvSpPr>
        <p:spPr>
          <a:xfrm>
            <a:off x="2805952" y="1759159"/>
            <a:ext cx="8689693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ctr">
              <a:buNone/>
            </a:pPr>
            <a:r>
              <a:rPr lang="he-IL" sz="2400" dirty="0"/>
              <a:t>במערכת ביצענו את הפיצ'רים הבאים:</a:t>
            </a:r>
          </a:p>
        </p:txBody>
      </p:sp>
    </p:spTree>
    <p:extLst>
      <p:ext uri="{BB962C8B-B14F-4D97-AF65-F5344CB8AC3E}">
        <p14:creationId xmlns:p14="http://schemas.microsoft.com/office/powerpoint/2010/main" val="3294976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704" y="609553"/>
            <a:ext cx="8689693" cy="1478570"/>
          </a:xfrm>
        </p:spPr>
        <p:txBody>
          <a:bodyPr/>
          <a:lstStyle/>
          <a:p>
            <a:pPr algn="ctr"/>
            <a:r>
              <a:rPr lang="he-IL" dirty="0"/>
              <a:t>תרשימי </a:t>
            </a:r>
            <a:r>
              <a:rPr lang="en-US" dirty="0"/>
              <a:t>UML</a:t>
            </a: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8804FCA9-F13D-4B54-8843-0C261635CA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1" y="2617000"/>
            <a:ext cx="4351585" cy="3940412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047630B4-9CC2-436D-BC0E-29F4043D0C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965" y="2379571"/>
            <a:ext cx="10025432" cy="3618946"/>
          </a:xfrm>
          <a:prstGeom prst="rect">
            <a:avLst/>
          </a:prstGeom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81B7EC33-C983-4122-99F3-81C2C91032F3}"/>
              </a:ext>
            </a:extLst>
          </p:cNvPr>
          <p:cNvSpPr txBox="1"/>
          <p:nvPr/>
        </p:nvSpPr>
        <p:spPr>
          <a:xfrm>
            <a:off x="831823" y="2229735"/>
            <a:ext cx="305178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Object diagram</a:t>
            </a:r>
            <a:endParaRPr lang="he-IL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6130EB78-4CCD-4DF1-8228-A82E397B963B}"/>
              </a:ext>
            </a:extLst>
          </p:cNvPr>
          <p:cNvSpPr txBox="1"/>
          <p:nvPr/>
        </p:nvSpPr>
        <p:spPr>
          <a:xfrm>
            <a:off x="6347011" y="1947253"/>
            <a:ext cx="33528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Class diagram</a:t>
            </a:r>
            <a:endParaRPr lang="he-IL" dirty="0"/>
          </a:p>
        </p:txBody>
      </p:sp>
      <p:pic>
        <p:nvPicPr>
          <p:cNvPr id="16" name="תמונה 15">
            <a:extLst>
              <a:ext uri="{FF2B5EF4-FFF2-40B4-BE49-F238E27FC236}">
                <a16:creationId xmlns:a16="http://schemas.microsoft.com/office/drawing/2014/main" id="{82D33C88-FFF0-476B-9EFA-B0CBA138F5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550" y="2184678"/>
            <a:ext cx="6083395" cy="4648151"/>
          </a:xfrm>
          <a:prstGeom prst="rect">
            <a:avLst/>
          </a:prstGeom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A2F9C7E2-D7E8-4E22-BACA-03A32EB56ADA}"/>
              </a:ext>
            </a:extLst>
          </p:cNvPr>
          <p:cNvSpPr txBox="1"/>
          <p:nvPr/>
        </p:nvSpPr>
        <p:spPr>
          <a:xfrm>
            <a:off x="9286988" y="1699601"/>
            <a:ext cx="199106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ERD</a:t>
            </a:r>
            <a:endParaRPr lang="he-IL" dirty="0"/>
          </a:p>
        </p:txBody>
      </p:sp>
      <p:pic>
        <p:nvPicPr>
          <p:cNvPr id="19" name="תמונה 18">
            <a:extLst>
              <a:ext uri="{FF2B5EF4-FFF2-40B4-BE49-F238E27FC236}">
                <a16:creationId xmlns:a16="http://schemas.microsoft.com/office/drawing/2014/main" id="{65185BE4-1C70-49AB-91AD-E2C827EE33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055" y="2248440"/>
            <a:ext cx="7127915" cy="452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47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0" y="618518"/>
            <a:ext cx="7748397" cy="1478570"/>
          </a:xfrm>
        </p:spPr>
        <p:txBody>
          <a:bodyPr/>
          <a:lstStyle/>
          <a:p>
            <a:pPr algn="ctr" rtl="0"/>
            <a:r>
              <a:rPr lang="he-IL" dirty="0"/>
              <a:t>צילומי מסך מהאפליקציה- התחברות והרשמה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93F0B05D-F0A4-4D8A-AD52-3223538B2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0188" y="2150925"/>
            <a:ext cx="2153907" cy="4707075"/>
          </a:xfrm>
          <a:prstGeom prst="rect">
            <a:avLst/>
          </a:prstGeom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FE3D61D6-CF30-49A4-BD9B-83002C7AA516}"/>
              </a:ext>
            </a:extLst>
          </p:cNvPr>
          <p:cNvSpPr txBox="1"/>
          <p:nvPr/>
        </p:nvSpPr>
        <p:spPr>
          <a:xfrm>
            <a:off x="10291997" y="1727756"/>
            <a:ext cx="12664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התחברות</a:t>
            </a: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4EFA5CA9-60B8-49DF-9A07-D2EC739BC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4651" y="2144161"/>
            <a:ext cx="2153907" cy="4720602"/>
          </a:xfrm>
          <a:prstGeom prst="rect">
            <a:avLst/>
          </a:prstGeom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DC625D27-5919-41CA-999E-6A8FA7E54B96}"/>
              </a:ext>
            </a:extLst>
          </p:cNvPr>
          <p:cNvSpPr txBox="1"/>
          <p:nvPr/>
        </p:nvSpPr>
        <p:spPr>
          <a:xfrm>
            <a:off x="7365713" y="1747911"/>
            <a:ext cx="181176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הרשמה</a:t>
            </a: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3097B94B-2E67-435B-AE63-E9037ADA3091}"/>
              </a:ext>
            </a:extLst>
          </p:cNvPr>
          <p:cNvSpPr txBox="1"/>
          <p:nvPr/>
        </p:nvSpPr>
        <p:spPr>
          <a:xfrm>
            <a:off x="3778183" y="1737834"/>
            <a:ext cx="178075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/>
              <a:t>הרשמה עם </a:t>
            </a:r>
            <a:r>
              <a:rPr lang="en-US" dirty="0" err="1"/>
              <a:t>gmail</a:t>
            </a:r>
            <a:endParaRPr lang="he-IL" dirty="0"/>
          </a:p>
        </p:txBody>
      </p:sp>
      <p:pic>
        <p:nvPicPr>
          <p:cNvPr id="19" name="תמונה 18">
            <a:extLst>
              <a:ext uri="{FF2B5EF4-FFF2-40B4-BE49-F238E27FC236}">
                <a16:creationId xmlns:a16="http://schemas.microsoft.com/office/drawing/2014/main" id="{1C0BB8EF-C191-45BF-BE17-D8B1426C68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6641" y="2150925"/>
            <a:ext cx="2163833" cy="472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826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0" y="618518"/>
            <a:ext cx="7748397" cy="1478570"/>
          </a:xfrm>
        </p:spPr>
        <p:txBody>
          <a:bodyPr/>
          <a:lstStyle/>
          <a:p>
            <a:pPr algn="ctr" rtl="0"/>
            <a:r>
              <a:rPr lang="he-IL" dirty="0"/>
              <a:t>צילומי מסך מהאפליקציה - מתנדב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FE3D61D6-CF30-49A4-BD9B-83002C7AA516}"/>
              </a:ext>
            </a:extLst>
          </p:cNvPr>
          <p:cNvSpPr txBox="1"/>
          <p:nvPr/>
        </p:nvSpPr>
        <p:spPr>
          <a:xfrm>
            <a:off x="9852212" y="1727756"/>
            <a:ext cx="2188008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400" dirty="0"/>
              <a:t>מסך מתנדב שמחובר לצוות</a:t>
            </a: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DC625D27-5919-41CA-999E-6A8FA7E54B96}"/>
              </a:ext>
            </a:extLst>
          </p:cNvPr>
          <p:cNvSpPr txBox="1"/>
          <p:nvPr/>
        </p:nvSpPr>
        <p:spPr>
          <a:xfrm>
            <a:off x="6596713" y="1712367"/>
            <a:ext cx="2799388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dirty="0"/>
              <a:t>מתנדב בצוות עדכן שהוא בעמדה</a:t>
            </a: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3097B94B-2E67-435B-AE63-E9037ADA3091}"/>
              </a:ext>
            </a:extLst>
          </p:cNvPr>
          <p:cNvSpPr txBox="1"/>
          <p:nvPr/>
        </p:nvSpPr>
        <p:spPr>
          <a:xfrm>
            <a:off x="3594844" y="1737834"/>
            <a:ext cx="2546795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600" dirty="0"/>
              <a:t>מתנדב שלא מחובר לאף צוות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492FA861-504D-4B25-8C42-210BF4B8E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829" y="2119371"/>
            <a:ext cx="2188381" cy="4738630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51709088-2C99-45A4-AC61-0E814A668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0911" y="2133366"/>
            <a:ext cx="2188009" cy="4708510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E78CBD07-0E29-4808-92A3-F37A2D202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7577" y="2166251"/>
            <a:ext cx="2188009" cy="470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557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0" y="618518"/>
            <a:ext cx="7748397" cy="1478570"/>
          </a:xfrm>
        </p:spPr>
        <p:txBody>
          <a:bodyPr/>
          <a:lstStyle/>
          <a:p>
            <a:pPr algn="ctr" rtl="0"/>
            <a:r>
              <a:rPr lang="he-IL" dirty="0"/>
              <a:t>צילומי מסך מהאפליקציה - מפקד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FE3D61D6-CF30-49A4-BD9B-83002C7AA516}"/>
              </a:ext>
            </a:extLst>
          </p:cNvPr>
          <p:cNvSpPr txBox="1"/>
          <p:nvPr/>
        </p:nvSpPr>
        <p:spPr>
          <a:xfrm>
            <a:off x="9950827" y="1727756"/>
            <a:ext cx="2188008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400" dirty="0"/>
              <a:t>מסך מפקד שמחובר לצוות</a:t>
            </a: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DC625D27-5919-41CA-999E-6A8FA7E54B96}"/>
              </a:ext>
            </a:extLst>
          </p:cNvPr>
          <p:cNvSpPr txBox="1"/>
          <p:nvPr/>
        </p:nvSpPr>
        <p:spPr>
          <a:xfrm>
            <a:off x="6659468" y="1712367"/>
            <a:ext cx="2799388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dirty="0"/>
              <a:t>מסך רשימת המתנדבים בצוות</a:t>
            </a: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3097B94B-2E67-435B-AE63-E9037ADA3091}"/>
              </a:ext>
            </a:extLst>
          </p:cNvPr>
          <p:cNvSpPr txBox="1"/>
          <p:nvPr/>
        </p:nvSpPr>
        <p:spPr>
          <a:xfrm>
            <a:off x="3487264" y="1737834"/>
            <a:ext cx="2546795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1600" dirty="0"/>
              <a:t>מפקד שלא מחובר לאף צוות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15B9A5FE-A1DC-46E6-899B-F548332F2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0827" y="2117243"/>
            <a:ext cx="2128503" cy="4740756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35FCE92C-0701-47F6-80DC-1BA0F88007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7616" y="2097088"/>
            <a:ext cx="2164806" cy="4722724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1E4DBCFC-C49C-42AC-BA4C-9F125E9B3F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284" y="2166749"/>
            <a:ext cx="2164805" cy="4695796"/>
          </a:xfrm>
          <a:prstGeom prst="rect">
            <a:avLst/>
          </a:prstGeom>
        </p:spPr>
      </p:pic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51A218A7-4341-4AA4-9642-883B6F72FEDB}"/>
              </a:ext>
            </a:extLst>
          </p:cNvPr>
          <p:cNvSpPr txBox="1"/>
          <p:nvPr/>
        </p:nvSpPr>
        <p:spPr>
          <a:xfrm>
            <a:off x="151780" y="1828195"/>
            <a:ext cx="256719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dirty="0"/>
              <a:t>רשימת המתנדבים בעמדה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2EE0DA2A-8401-402C-B7E9-FFAD338518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6506" y="2115982"/>
            <a:ext cx="2127940" cy="472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31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0" y="618518"/>
            <a:ext cx="7748397" cy="1478570"/>
          </a:xfrm>
        </p:spPr>
        <p:txBody>
          <a:bodyPr/>
          <a:lstStyle/>
          <a:p>
            <a:pPr algn="ctr" rtl="0"/>
            <a:r>
              <a:rPr lang="he-IL" dirty="0"/>
              <a:t>צילומי מסך מהאפליקציה – אירוע אמת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FE3D61D6-CF30-49A4-BD9B-83002C7AA516}"/>
              </a:ext>
            </a:extLst>
          </p:cNvPr>
          <p:cNvSpPr txBox="1"/>
          <p:nvPr/>
        </p:nvSpPr>
        <p:spPr>
          <a:xfrm>
            <a:off x="8615549" y="1735521"/>
            <a:ext cx="2644119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1400" dirty="0"/>
              <a:t>מסך מפקד בעת הדלקת אירוע אמת</a:t>
            </a: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DC625D27-5919-41CA-999E-6A8FA7E54B96}"/>
              </a:ext>
            </a:extLst>
          </p:cNvPr>
          <p:cNvSpPr txBox="1"/>
          <p:nvPr/>
        </p:nvSpPr>
        <p:spPr>
          <a:xfrm>
            <a:off x="4472077" y="1712367"/>
            <a:ext cx="2799388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dirty="0"/>
              <a:t>מסך מתנדב בעת אירוע אמת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800A7857-A4FB-4DE1-875D-9F08EE102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2661" y="2153125"/>
            <a:ext cx="2099218" cy="4599292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08C922E9-63A0-4707-A056-5BD1D0CB8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719" y="2153124"/>
            <a:ext cx="2147783" cy="459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7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78308" y="2743994"/>
            <a:ext cx="7748397" cy="1478570"/>
          </a:xfrm>
        </p:spPr>
        <p:txBody>
          <a:bodyPr>
            <a:normAutofit fontScale="90000"/>
          </a:bodyPr>
          <a:lstStyle/>
          <a:p>
            <a:pPr algn="ctr" rtl="0"/>
            <a:r>
              <a:rPr lang="he-IL" sz="5400" dirty="0"/>
              <a:t>סרטון הדגמה</a:t>
            </a:r>
            <a:br>
              <a:rPr lang="he-IL" sz="5400" dirty="0"/>
            </a:br>
            <a:r>
              <a:rPr lang="he-IL" sz="5400" dirty="0"/>
              <a:t> של האפליקציה</a:t>
            </a: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סרטון חדש למצגת">
            <a:hlinkClick r:id="" action="ppaction://media"/>
            <a:extLst>
              <a:ext uri="{FF2B5EF4-FFF2-40B4-BE49-F238E27FC236}">
                <a16:creationId xmlns:a16="http://schemas.microsoft.com/office/drawing/2014/main" id="{23B06BEA-1497-4CCF-B620-840DD6C6CA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36776" y="86936"/>
            <a:ext cx="6974541" cy="674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795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7BB5C8-0A74-4AF2-A7F0-EF621ADA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717" y="618518"/>
            <a:ext cx="8689693" cy="1478570"/>
          </a:xfrm>
        </p:spPr>
        <p:txBody>
          <a:bodyPr/>
          <a:lstStyle/>
          <a:p>
            <a:pPr algn="ctr" rtl="0"/>
            <a:r>
              <a:rPr lang="he-IL" dirty="0"/>
              <a:t>חלוקת תפקידים בצוות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2F818F1-96FE-4143-A1D1-4C5673AF7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he-IL" dirty="0"/>
              <a:t>יוגב – </a:t>
            </a:r>
            <a:r>
              <a:rPr lang="en-US" dirty="0"/>
              <a:t>Schedule system, Primary Navigation and Screen Structure, 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Debugging Expert and Troubleshooting Specialist, squad management</a:t>
            </a:r>
            <a:endParaRPr lang="he-IL" dirty="0"/>
          </a:p>
          <a:p>
            <a:pPr marL="0" indent="0">
              <a:buNone/>
            </a:pPr>
            <a:r>
              <a:rPr lang="he-IL" dirty="0"/>
              <a:t>טלאור –</a:t>
            </a:r>
            <a:r>
              <a:rPr lang="en-US" dirty="0"/>
              <a:t> Authentication service, app object’s services and functionalities, Military reserve duty in West Bank and North Discreet since 04/12/23 – 04/02/24 </a:t>
            </a:r>
            <a:endParaRPr lang="he-IL" dirty="0"/>
          </a:p>
          <a:p>
            <a:pPr marL="0" indent="0">
              <a:buNone/>
            </a:pPr>
            <a:r>
              <a:rPr lang="he-IL" dirty="0"/>
              <a:t>נטלי -</a:t>
            </a:r>
            <a:r>
              <a:rPr lang="en-US" dirty="0"/>
              <a:t> UI Designer, Login and Signup screen include navigation, Wife of warrior until 21/02/24 </a:t>
            </a:r>
            <a:endParaRPr lang="he-IL" dirty="0"/>
          </a:p>
          <a:p>
            <a:pPr marL="0" indent="0">
              <a:buNone/>
            </a:pPr>
            <a:r>
              <a:rPr lang="he-IL" dirty="0"/>
              <a:t>מיכאל -</a:t>
            </a:r>
            <a:r>
              <a:rPr lang="en-US" dirty="0"/>
              <a:t> </a:t>
            </a:r>
            <a:r>
              <a:rPr lang="he-IL" dirty="0"/>
              <a:t> </a:t>
            </a:r>
            <a:r>
              <a:rPr lang="en-US" dirty="0"/>
              <a:t>Features in App’s screens, UI consulter, Security consulter and Military reserve duty in Gaza Strip Fighting against Hamas since 07/10/23 until 21/02/24 </a:t>
            </a:r>
            <a:endParaRPr lang="he-IL" dirty="0"/>
          </a:p>
          <a:p>
            <a:pPr marL="0" indent="0">
              <a:buNone/>
            </a:pPr>
            <a:r>
              <a:rPr lang="he-IL" dirty="0"/>
              <a:t>אלרואי –</a:t>
            </a:r>
            <a:r>
              <a:rPr lang="en-US" dirty="0"/>
              <a:t>Team leader, Gmail Authentication service assistant, sign up </a:t>
            </a:r>
            <a:r>
              <a:rPr lang="en-US" dirty="0" err="1"/>
              <a:t>gmail</a:t>
            </a:r>
            <a:r>
              <a:rPr lang="en-US" dirty="0"/>
              <a:t> page, create the Presentation, responsible for the assignments, Bug fixes </a:t>
            </a:r>
            <a:endParaRPr lang="he-IL" dirty="0"/>
          </a:p>
          <a:p>
            <a:pPr marL="0" indent="0">
              <a:buNone/>
            </a:pPr>
            <a:r>
              <a:rPr lang="he-IL" dirty="0"/>
              <a:t>אביחי -</a:t>
            </a:r>
            <a:r>
              <a:rPr lang="en-US" dirty="0"/>
              <a:t> </a:t>
            </a:r>
            <a:r>
              <a:rPr lang="he-IL" dirty="0"/>
              <a:t> </a:t>
            </a:r>
            <a:r>
              <a:rPr lang="en-US" dirty="0"/>
              <a:t>Security consulter, Chief of Marketing ,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Debugging and Troubleshooting</a:t>
            </a:r>
            <a:r>
              <a:rPr lang="en-US" dirty="0"/>
              <a:t> assistant, Fighting the Raquan Terrorists since 07/10/23 until 26/02/24  </a:t>
            </a: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30FF13D4-8C99-4B3E-AF1D-16961B258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2" y="8693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868920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318D9-4FC0-9125-C8A2-39CBE643E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1063" y="618518"/>
            <a:ext cx="9905998" cy="1478570"/>
          </a:xfrm>
        </p:spPr>
        <p:txBody>
          <a:bodyPr/>
          <a:lstStyle/>
          <a:p>
            <a:pPr algn="ctr"/>
            <a:r>
              <a:rPr lang="he-IL" dirty="0"/>
              <a:t>איך </a:t>
            </a:r>
            <a:r>
              <a:rPr lang="he-IL" dirty="0" err="1"/>
              <a:t>הכל</a:t>
            </a:r>
            <a:r>
              <a:rPr lang="he-IL" dirty="0"/>
              <a:t> התחיל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522E5-E023-864B-0993-12D5F49BF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אירועי השביעי באוקטובר הובילו אותנו למציאות חדשה, מציאות שבה אנשים שחיו את חיי היום יום שלהם ברוגע, נאלצו להצטרף לכיתות כוננות ולהגן על הבית.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מצב זה מצריך את האנשים האלה לשנות את התודעה ולהיכנס למצב "מבצעי", מצב שבו אתה תמיד זמין, מוכן להקפצה, ושותף פעיל בפעילויות </a:t>
            </a:r>
            <a:r>
              <a:rPr lang="he-IL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הבט"ש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היומיות.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7C8DEE4F-091E-4E52-F62C-8B95A7EF6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122" y="169674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758193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5A836-5161-19A4-3ED0-D004D399F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הרעיון שלנו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87AC8-F255-C77A-0B1D-BE48F7CD2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המצב כיום הוא שכיתות הכוננות מנוהלות בצורות "חובבניות" וחסרת אחריות, כמו למשל העברת מידע מבצעי ורגיש באמצעות קבוצות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WhatsApp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קבצי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docs</a:t>
            </a: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להרשמה, הקפצת כוחות ע"י העברת הודעות ושיחות טלפון ועוד..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לכן הבחנו בצורך המיידי ליצור אפליקציה שתיתן מענה מקצועי לניהול כיתת כוננות ע"י ממשק פשוט וקל לשימוש, הן מצד מנהל כיתת הכוננות והן מצד מתנדב בכיתת הכוננות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he-I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שיתוף הפעולה בצוות שמורכב ממפתחים מוכשרים ,משרתי מילואים שנלחמים בחזיתות השונות וחברי כיתות כוננות בדימוס, הוביל אותנו ליצירת אפליקציה שנותנת את המענה המושלם למצב הנתון.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he-IL" sz="1800" dirty="0"/>
              <a:t>עבור מנהל הכיתה האפליקציה נותנת מענה לניהול שוטף באופן לוגיסטי ואופרטיבי.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he-IL" sz="1800" dirty="0"/>
              <a:t>עבור מתנדב האפליקציה נותנת את האפשרות להתעדכן באופן שוטף בפעילויות ואירועי כיתת הכוננות.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BF210E56-9A49-709C-A2AA-B1CF4D49B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02" y="93474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20620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3EC04-9AAB-497D-F791-44A591D6F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הסבר על המערכת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65212-B5DB-6860-F623-92586F011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 dirty="0"/>
              <a:t>המערכת כוללות 3 הרשאות: </a:t>
            </a:r>
          </a:p>
          <a:p>
            <a:r>
              <a:rPr lang="he-IL" dirty="0"/>
              <a:t>מנהל המערכת – צוות </a:t>
            </a:r>
            <a:r>
              <a:rPr lang="en-US" dirty="0" err="1"/>
              <a:t>SecUnity</a:t>
            </a:r>
            <a:r>
              <a:rPr lang="he-IL" dirty="0"/>
              <a:t> </a:t>
            </a:r>
          </a:p>
          <a:p>
            <a:r>
              <a:rPr lang="he-IL" dirty="0"/>
              <a:t>מפקד כיתת הכוננות: </a:t>
            </a:r>
          </a:p>
          <a:p>
            <a:r>
              <a:rPr lang="he-IL" dirty="0"/>
              <a:t>לכל מפקד יש צוות אחד שאותו הוא מנהל, יש לו את האפשרות </a:t>
            </a:r>
            <a:r>
              <a:rPr lang="he-IL" sz="2400" dirty="0"/>
              <a:t>להפיץ סידור עבודה, להקפיץ את הכוח, הוספה/הסרה של מתנדבים ונתונים על איוש עמדות בשטח ועוד..</a:t>
            </a:r>
          </a:p>
          <a:p>
            <a:r>
              <a:rPr lang="he-IL" dirty="0"/>
              <a:t>מתנדב: </a:t>
            </a:r>
          </a:p>
          <a:p>
            <a:r>
              <a:rPr lang="he-IL" sz="2400" dirty="0"/>
              <a:t>כל מתנדב שייך לכיתת כוננות אחת, הוא יכול להתעדכן באופן שותף בסידור העבודה, לקבל התראות של אירוע אמת, להקפיץ את הכוח, לאשר מוקי בעמדה ועוד..</a:t>
            </a:r>
          </a:p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7162DBD-4810-07D5-6509-117FB272CA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42" y="317896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018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AD8E8-B39F-AF47-94C3-578948010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459DC-1649-16CC-E178-6170CCCCC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מבנה המערכת בפועל ומיקום חלקיה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D108B-706C-0AF0-EE44-1577A8FDC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2800" dirty="0"/>
              <a:t>הארכיטקטורה שבעזרתה בנינו את המערכת שלנו הוא: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en-US" sz="2800" dirty="0"/>
              <a:t>Service Oriented Architecture</a:t>
            </a:r>
            <a:r>
              <a:rPr lang="he-IL" sz="2800" dirty="0"/>
              <a:t>. בשיטה זו פונקציונאליות המערכת עובדת בשיטה של </a:t>
            </a:r>
            <a:r>
              <a:rPr lang="en-US" sz="2800" dirty="0"/>
              <a:t>services</a:t>
            </a:r>
            <a:r>
              <a:rPr lang="he-IL" sz="2800" dirty="0"/>
              <a:t>, לכל הרשאה ותחום באפליקציה, כמו מפקד ומתנדב, יש </a:t>
            </a:r>
            <a:r>
              <a:rPr lang="en-US" sz="2800" dirty="0"/>
              <a:t>service</a:t>
            </a:r>
            <a:r>
              <a:rPr lang="he-IL" sz="2800" dirty="0"/>
              <a:t> שאחראי על הפונקציונאליות שלה ועל ההתקשרות מול ה </a:t>
            </a:r>
            <a:r>
              <a:rPr lang="en-US" sz="2800" dirty="0"/>
              <a:t>Data base -</a:t>
            </a:r>
            <a:r>
              <a:rPr lang="he-IL" sz="2800" dirty="0"/>
              <a:t>.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9CC0F866-74DF-4E5A-0ECB-289CE8BB3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02" y="93474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88946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D6B98-4E0D-BF46-E811-236099A01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8BBBD-BC29-2B3E-4A41-54346179E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מבנה המערכת בפועל ומיקום חלקיה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4FAE5-E2B5-BC45-2218-24F8666D1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dirty="0"/>
              <a:t>המערכת שלנו מורכבת באופן הבא:</a:t>
            </a:r>
            <a:endParaRPr lang="en-US" dirty="0"/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Main.dart</a:t>
            </a:r>
            <a:r>
              <a:rPr lang="he-IL" dirty="0"/>
              <a:t> – הקובץ הראשי שאחראי על ההרצה של האפליקציה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en-US" dirty="0"/>
              <a:t>Models</a:t>
            </a:r>
            <a:r>
              <a:rPr lang="he-IL" dirty="0"/>
              <a:t> – תיקיה שמכילה את האובייקטים של המערכת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CrewUser.dart</a:t>
            </a:r>
            <a:endParaRPr lang="en-US" dirty="0"/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LeaderUser.dart</a:t>
            </a:r>
            <a:endParaRPr lang="en-US" dirty="0"/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Team.dart</a:t>
            </a:r>
            <a:endParaRPr lang="he-IL" dirty="0"/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he-IL" dirty="0"/>
          </a:p>
          <a:p>
            <a:pPr algn="ctr" rtl="1">
              <a:lnSpc>
                <a:spcPct val="107000"/>
              </a:lnSpc>
              <a:spcAft>
                <a:spcPts val="800"/>
              </a:spcAft>
            </a:pP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045B4705-9B39-429D-C6DB-2110C0864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02" y="93474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97065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3F9F9-50A9-4716-FE6D-F2D6C1FAF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3EF46-FDA2-DC0E-2A51-9DFC6CC2D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מבנה המערכת בפועל ומיקום חלקיה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25FB2-1A10-12CF-3453-F95E96F99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dirty="0"/>
              <a:t>Services</a:t>
            </a:r>
            <a:r>
              <a:rPr lang="he-IL" dirty="0"/>
              <a:t> – מכילה קבצים שאחראים על ה- </a:t>
            </a:r>
            <a:r>
              <a:rPr lang="en-US" dirty="0"/>
              <a:t>Services</a:t>
            </a:r>
            <a:r>
              <a:rPr lang="he-IL" dirty="0"/>
              <a:t> של המערכת שבעצם מתקשרים עם ה – </a:t>
            </a:r>
            <a:r>
              <a:rPr lang="en-US" dirty="0"/>
              <a:t>Data base</a:t>
            </a:r>
            <a:r>
              <a:rPr lang="he-IL" dirty="0"/>
              <a:t>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Auth_service.dart</a:t>
            </a:r>
            <a:endParaRPr lang="en-US" dirty="0"/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Crew_database.dart</a:t>
            </a:r>
            <a:endParaRPr lang="he-IL" dirty="0"/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Leader_database.dart</a:t>
            </a:r>
            <a:endParaRPr lang="he-IL" dirty="0"/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Team_service.dart</a:t>
            </a:r>
            <a:endParaRPr lang="he-IL" dirty="0"/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Crew_team_service.dart</a:t>
            </a:r>
            <a:endParaRPr lang="he-IL" dirty="0"/>
          </a:p>
          <a:p>
            <a:pPr lvl="1">
              <a:lnSpc>
                <a:spcPct val="107000"/>
              </a:lnSpc>
              <a:spcAft>
                <a:spcPts val="800"/>
              </a:spcAft>
            </a:pPr>
            <a:endParaRPr lang="he-IL" dirty="0"/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he-IL" dirty="0"/>
          </a:p>
          <a:p>
            <a:pPr algn="ctr" rtl="1">
              <a:lnSpc>
                <a:spcPct val="107000"/>
              </a:lnSpc>
              <a:spcAft>
                <a:spcPts val="800"/>
              </a:spcAft>
            </a:pP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1C871C92-23A1-618B-0E03-CCD6B927F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02" y="93474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977473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FF6CE-0F57-161A-990B-37DA7EAAA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1C33F-A86C-2BB3-0537-06D9C9EA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מבנה המערכת בפועל ומיקום חלקיה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F3E40-63D2-8D1D-5C8B-1A25529CA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842983"/>
            <a:ext cx="3457985" cy="2666712"/>
          </a:xfrm>
        </p:spPr>
        <p:txBody>
          <a:bodyPr>
            <a:normAutofit/>
          </a:bodyPr>
          <a:lstStyle/>
          <a:p>
            <a:pPr lvl="1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/>
              <a:t>Home		</a:t>
            </a:r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Home.dart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Leader_screen.dart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Crew_screen.dart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Position_screen.dart</a:t>
            </a:r>
            <a:endParaRPr lang="he-IL" dirty="0"/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he-IL" dirty="0"/>
          </a:p>
          <a:p>
            <a:pPr algn="ctr" rtl="1">
              <a:lnSpc>
                <a:spcPct val="107000"/>
              </a:lnSpc>
              <a:spcAft>
                <a:spcPts val="800"/>
              </a:spcAft>
            </a:pPr>
            <a:endParaRPr lang="he-IL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F2E085C8-E1EC-4F89-30CB-3AA0ED2DA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02" y="93474"/>
            <a:ext cx="2079813" cy="20798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4788B43-36E6-9AE4-A9A5-8542D2D43DF5}"/>
              </a:ext>
            </a:extLst>
          </p:cNvPr>
          <p:cNvSpPr txBox="1">
            <a:spLocks/>
          </p:cNvSpPr>
          <p:nvPr/>
        </p:nvSpPr>
        <p:spPr>
          <a:xfrm>
            <a:off x="4291012" y="1868632"/>
            <a:ext cx="7413307" cy="1057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None/>
            </a:pPr>
            <a:r>
              <a:rPr lang="en-US" dirty="0"/>
              <a:t>Screens</a:t>
            </a:r>
            <a:r>
              <a:rPr lang="he-IL" dirty="0"/>
              <a:t> – מכיל את קבצי ה- </a:t>
            </a:r>
            <a:r>
              <a:rPr lang="en-US" dirty="0"/>
              <a:t>UI</a:t>
            </a:r>
            <a:r>
              <a:rPr lang="he-IL" dirty="0"/>
              <a:t> של האפליקציה 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he-IL" dirty="0"/>
          </a:p>
          <a:p>
            <a:pPr marL="0" indent="0" algn="ctr">
              <a:lnSpc>
                <a:spcPct val="107000"/>
              </a:lnSpc>
              <a:spcAft>
                <a:spcPts val="800"/>
              </a:spcAft>
              <a:buNone/>
            </a:pPr>
            <a:endParaRPr lang="he-I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EA7273-8394-A041-2202-52DB122B1669}"/>
              </a:ext>
            </a:extLst>
          </p:cNvPr>
          <p:cNvSpPr txBox="1">
            <a:spLocks/>
          </p:cNvSpPr>
          <p:nvPr/>
        </p:nvSpPr>
        <p:spPr>
          <a:xfrm>
            <a:off x="2636427" y="2897045"/>
            <a:ext cx="3457985" cy="2666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/>
              <a:t>authenticate	</a:t>
            </a:r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authenticate.dart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Sign_in.dart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Sign_up.dart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Sign_up_gmail.dart</a:t>
            </a:r>
            <a:endParaRPr lang="he-IL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he-IL" dirty="0"/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72F34C9-924B-24FE-6A80-12DE88871830}"/>
              </a:ext>
            </a:extLst>
          </p:cNvPr>
          <p:cNvSpPr txBox="1">
            <a:spLocks/>
          </p:cNvSpPr>
          <p:nvPr/>
        </p:nvSpPr>
        <p:spPr>
          <a:xfrm>
            <a:off x="5272854" y="2926370"/>
            <a:ext cx="3457985" cy="2666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/>
              <a:t>leader		</a:t>
            </a:r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Crew_members.dart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positions.dart</a:t>
            </a:r>
            <a:endParaRPr lang="he-IL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he-IL" dirty="0"/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he-IL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34F7412-D494-5FDB-CDFB-6BFE90F41CD8}"/>
              </a:ext>
            </a:extLst>
          </p:cNvPr>
          <p:cNvSpPr txBox="1">
            <a:spLocks/>
          </p:cNvSpPr>
          <p:nvPr/>
        </p:nvSpPr>
        <p:spPr>
          <a:xfrm>
            <a:off x="8331014" y="2926370"/>
            <a:ext cx="3457985" cy="26667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r" defTabSz="914400" rtl="1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/>
              <a:t>Constants 		</a:t>
            </a:r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constants.dart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Crew_style.dart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Leader_style.dart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Position_style.dart</a:t>
            </a:r>
            <a:endParaRPr lang="en-US" dirty="0"/>
          </a:p>
          <a:p>
            <a:pPr lvl="2" algn="l" rtl="0">
              <a:lnSpc>
                <a:spcPct val="107000"/>
              </a:lnSpc>
              <a:spcAft>
                <a:spcPts val="800"/>
              </a:spcAft>
            </a:pPr>
            <a:r>
              <a:rPr lang="en-US" dirty="0" err="1"/>
              <a:t>Sign_up_style.dart</a:t>
            </a:r>
            <a:endParaRPr lang="he-IL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he-IL" dirty="0"/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903930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מעגל">
  <a:themeElements>
    <a:clrScheme name="כחול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מעגל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מעגל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B2017D4364814A83775047DBA4550F" ma:contentTypeVersion="4" ma:contentTypeDescription="Create a new document." ma:contentTypeScope="" ma:versionID="1f0002187a85f0ca53b84bf3ef211b4f">
  <xsd:schema xmlns:xsd="http://www.w3.org/2001/XMLSchema" xmlns:xs="http://www.w3.org/2001/XMLSchema" xmlns:p="http://schemas.microsoft.com/office/2006/metadata/properties" xmlns:ns3="22c477b7-7cb1-4cdf-a0b9-605d7d142233" targetNamespace="http://schemas.microsoft.com/office/2006/metadata/properties" ma:root="true" ma:fieldsID="78b6804390a8bf229ea9624d83a90a33" ns3:_="">
    <xsd:import namespace="22c477b7-7cb1-4cdf-a0b9-605d7d14223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c477b7-7cb1-4cdf-a0b9-605d7d1422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549A4A-5BD2-4A12-89E0-5D04E892439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AEF505-7736-4B12-9A57-817A8A6A4EFC}">
  <ds:schemaRefs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  <ds:schemaRef ds:uri="http://schemas.microsoft.com/office/2006/metadata/properties"/>
    <ds:schemaRef ds:uri="http://schemas.microsoft.com/office/infopath/2007/PartnerControls"/>
    <ds:schemaRef ds:uri="22c477b7-7cb1-4cdf-a0b9-605d7d142233"/>
  </ds:schemaRefs>
</ds:datastoreItem>
</file>

<file path=customXml/itemProps3.xml><?xml version="1.0" encoding="utf-8"?>
<ds:datastoreItem xmlns:ds="http://schemas.openxmlformats.org/officeDocument/2006/customXml" ds:itemID="{F8B6A856-7FC2-4535-B10D-F3CF137E78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c477b7-7cb1-4cdf-a0b9-605d7d1422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TM04033919[[fn=מעגל]]</Template>
  <TotalTime>3541</TotalTime>
  <Words>1017</Words>
  <Application>Microsoft Office PowerPoint</Application>
  <PresentationFormat>מסך רחב</PresentationFormat>
  <Paragraphs>139</Paragraphs>
  <Slides>18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18</vt:i4>
      </vt:variant>
    </vt:vector>
  </HeadingPairs>
  <TitlesOfParts>
    <vt:vector size="24" baseType="lpstr">
      <vt:lpstr>Arial</vt:lpstr>
      <vt:lpstr>Calibri</vt:lpstr>
      <vt:lpstr>Söhne</vt:lpstr>
      <vt:lpstr>Tw Cen MT</vt:lpstr>
      <vt:lpstr>Wingdings</vt:lpstr>
      <vt:lpstr>מעגל</vt:lpstr>
      <vt:lpstr>מצגת של PowerPoint‏</vt:lpstr>
      <vt:lpstr>חלוקת תפקידים בצוות</vt:lpstr>
      <vt:lpstr>איך הכל התחיל</vt:lpstr>
      <vt:lpstr>הרעיון שלנו</vt:lpstr>
      <vt:lpstr>הסבר על המערכת</vt:lpstr>
      <vt:lpstr>מבנה המערכת בפועל ומיקום חלקיה</vt:lpstr>
      <vt:lpstr>מבנה המערכת בפועל ומיקום חלקיה</vt:lpstr>
      <vt:lpstr>מבנה המערכת בפועל ומיקום חלקיה</vt:lpstr>
      <vt:lpstr>מבנה המערכת בפועל ומיקום חלקיה</vt:lpstr>
      <vt:lpstr>דרישות מרכזיות(פונקציונאליות או לא)</vt:lpstr>
      <vt:lpstr>אז מה יש במערכת?</vt:lpstr>
      <vt:lpstr>פיצ'רים מרכזיים בקוד</vt:lpstr>
      <vt:lpstr>תרשימי UML</vt:lpstr>
      <vt:lpstr>צילומי מסך מהאפליקציה- התחברות והרשמה</vt:lpstr>
      <vt:lpstr>צילומי מסך מהאפליקציה - מתנדב</vt:lpstr>
      <vt:lpstr>צילומי מסך מהאפליקציה - מפקד</vt:lpstr>
      <vt:lpstr>צילומי מסך מהאפליקציה – אירוע אמת</vt:lpstr>
      <vt:lpstr>סרטון הדגמה  של האפליקציה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אלרואי אברהם</dc:creator>
  <cp:lastModifiedBy>אלרואי אברהם</cp:lastModifiedBy>
  <cp:revision>44</cp:revision>
  <dcterms:created xsi:type="dcterms:W3CDTF">2024-02-28T10:45:37Z</dcterms:created>
  <dcterms:modified xsi:type="dcterms:W3CDTF">2024-03-08T00:38:41Z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0x010100CFB2017D4364814A83775047DBA4550F</vt:lpwstr>
  </property>
</Properties>
</file>

<file path=docProps/thumbnail.jpeg>
</file>